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27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5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04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065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95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035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00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1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59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40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9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63693-BE02-4653-8AA7-C8CAB544C7A8}" type="datetimeFigureOut">
              <a:rPr lang="fr-FR" smtClean="0"/>
              <a:t>12/10/2024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81DA5-0FB9-4FE2-901D-5AC388B52C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42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balpa.fr/cuisine/cocon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059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7949514" y="2224217"/>
            <a:ext cx="1103870" cy="10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Lave vaisselle 6 </a:t>
            </a:r>
            <a:r>
              <a:rPr lang="fr-FR" dirty="0" err="1" smtClean="0"/>
              <a:t>couvers</a:t>
            </a:r>
            <a:endParaRPr lang="fr-FR" dirty="0" smtClean="0"/>
          </a:p>
          <a:p>
            <a:pPr algn="ctr"/>
            <a:r>
              <a:rPr lang="fr-FR" dirty="0" smtClean="0"/>
              <a:t>Lave linge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845644" y="2224216"/>
            <a:ext cx="1103870" cy="10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Four/ micro onde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961503" y="2224215"/>
            <a:ext cx="1103870" cy="10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Frigo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143785" y="3484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027926" y="34965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044392" y="348434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60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808886" y="4329851"/>
            <a:ext cx="1103870" cy="10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Plage de </a:t>
            </a:r>
            <a:r>
              <a:rPr lang="fr-FR" dirty="0" err="1" smtClean="0"/>
              <a:t>cuison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03469" y="5376056"/>
            <a:ext cx="138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 + 60 +10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903573" y="2237441"/>
            <a:ext cx="1103870" cy="10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evier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959604" y="4329851"/>
            <a:ext cx="1824343" cy="1046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Zone repas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143617" y="3516482"/>
            <a:ext cx="99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1947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Implantation en double I ou double linéaire (parallèle)</a:t>
            </a:r>
          </a:p>
          <a:p>
            <a:endParaRPr lang="fr-FR" dirty="0"/>
          </a:p>
          <a:p>
            <a:r>
              <a:rPr lang="fr-FR" dirty="0" smtClean="0"/>
              <a:t>Dans le sens de la longueur</a:t>
            </a:r>
          </a:p>
          <a:p>
            <a:endParaRPr lang="fr-FR" dirty="0"/>
          </a:p>
          <a:p>
            <a:r>
              <a:rPr lang="fr-FR" dirty="0" smtClean="0"/>
              <a:t>Au </a:t>
            </a:r>
            <a:r>
              <a:rPr lang="fr-FR" dirty="0" err="1" smtClean="0"/>
              <a:t>moin</a:t>
            </a:r>
            <a:r>
              <a:rPr lang="fr-FR" dirty="0" smtClean="0"/>
              <a:t> 2,5m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84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https://media.home-design.schmidt/-/media/bynder/schmidt/2023/11/12/11/20/sch_cuisine_modele_es_3d_a1/16x9-sch_cuisine_modele_es_3d_a1.ashx?as=1&amp;w=1920&amp;rev=dabb43a31a3c41db839ed435d78e797a&amp;hash=82AB779A7C260B45CCF47EDCE01ABBF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005"/>
            <a:ext cx="5490814" cy="3929445"/>
          </a:xfrm>
          <a:prstGeom prst="rect">
            <a:avLst/>
          </a:prstGeom>
        </p:spPr>
      </p:pic>
      <p:pic>
        <p:nvPicPr>
          <p:cNvPr id="1026" name="Picture 2" descr="Un lave-vaisselle compact tout intégrable dans une kitchenette moderne avec une porte légèrement ouvert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1" y="2076582"/>
            <a:ext cx="6319413" cy="355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515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petite cuisine parallèle avec coin repas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77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https://i.pinimg.com/originals/33/98/c8/3398c8e6f481f69f46fb0b7f333a1e8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4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9f/8a/fb/9f8afbe8612ac68a8102395bc4f032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9075" y="-460439"/>
            <a:ext cx="5083175" cy="772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564x/5f/94/bf/5f94bfabd2b0349432a9a54e3e9f8c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41504"/>
            <a:ext cx="3267133" cy="65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4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https://www.mobalpa.fr/cuisine/cocon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61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https://i.pinimg.com/564x/f0/72/38/f07238775ef21ce708b26271332d9b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543" y="1825625"/>
            <a:ext cx="547091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661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54</Words>
  <Application>Microsoft Office PowerPoint</Application>
  <PresentationFormat>Grand écran</PresentationFormat>
  <Paragraphs>19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</dc:creator>
  <cp:lastModifiedBy>Patrice</cp:lastModifiedBy>
  <cp:revision>12</cp:revision>
  <dcterms:created xsi:type="dcterms:W3CDTF">2024-10-12T09:39:30Z</dcterms:created>
  <dcterms:modified xsi:type="dcterms:W3CDTF">2024-10-12T21:55:36Z</dcterms:modified>
</cp:coreProperties>
</file>